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1527 (Далее – Приказ).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информацию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соответствующей возрастной группе, соответствующей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childtransfer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33100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58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01.05.2021)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en-US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.05.2020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236); 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Администрации города Екатеринбурга от 29.10.2021 г. № 2365;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 образования Администрации города Екатеринбурга от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02.11.2021</a:t>
            </a:r>
            <a:b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2121/46/36 «Об утверждении Положения о порядке 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18.03.2015 № 689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 Департамента образования от 02.11. 2021 г. № 2121/46/36.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530509"/>
            <a:ext cx="7775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о порядке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учета детей, подлежащих обучению по образовательным программам дошкольного образования в муниципальном образовании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Екатеринбург»,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Распоряжением Департамента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 Администрации города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02.11.2021 № 2121/46/36,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поимённых списков детей для направления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МДОО города Екатеринбурга осуществляется  в порядке внеочередного, первоочередного и преимущественного права на получение места в детском саду и с учетом даты и времени постановки на учет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451829"/>
            <a:ext cx="799288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дети, 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полнородные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или) сестры, обучаются в дошкольном образовательном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087"/>
              </p:ext>
            </p:extLst>
          </p:nvPr>
        </p:nvGraphicFramePr>
        <p:xfrm>
          <a:off x="827584" y="908720"/>
          <a:ext cx="7632847" cy="5599299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689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управление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 официальном портале города Екатеринбурга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екатеринбург.рф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1273</Words>
  <Application>Microsoft Office PowerPoint</Application>
  <PresentationFormat>Экран (4:3)</PresentationFormat>
  <Paragraphs>142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(Далее – Приказ). Согласно приказу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MicroSpace-pk1</cp:lastModifiedBy>
  <cp:revision>40</cp:revision>
  <dcterms:created xsi:type="dcterms:W3CDTF">2016-04-04T07:48:39Z</dcterms:created>
  <dcterms:modified xsi:type="dcterms:W3CDTF">2022-04-05T04:02:47Z</dcterms:modified>
</cp:coreProperties>
</file>